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D40AED-ACED-4584-A3AF-FCA8B68E5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154" y="0"/>
            <a:ext cx="4923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6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5</cp:revision>
  <dcterms:created xsi:type="dcterms:W3CDTF">2020-04-17T09:27:58Z</dcterms:created>
  <dcterms:modified xsi:type="dcterms:W3CDTF">2020-04-19T15:35:30Z</dcterms:modified>
</cp:coreProperties>
</file>